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the logical room in the house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Papa </a:t>
            </a:r>
            <a:r>
              <a:rPr lang="en-US" dirty="0" err="1" smtClean="0">
                <a:latin typeface="Comic Sans MS" panose="030F0702030302020204" pitchFamily="66" charset="0"/>
              </a:rPr>
              <a:t>tond</a:t>
            </a:r>
            <a:r>
              <a:rPr lang="en-US" dirty="0" smtClean="0">
                <a:latin typeface="Comic Sans MS" panose="030F0702030302020204" pitchFamily="66" charset="0"/>
              </a:rPr>
              <a:t> la </a:t>
            </a:r>
            <a:r>
              <a:rPr lang="en-US" dirty="0" err="1" smtClean="0">
                <a:latin typeface="Comic Sans MS" panose="030F0702030302020204" pitchFamily="66" charset="0"/>
              </a:rPr>
              <a:t>pelouse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Les </a:t>
            </a:r>
            <a:r>
              <a:rPr lang="en-US" dirty="0" err="1" smtClean="0">
                <a:latin typeface="Comic Sans MS" panose="030F0702030302020204" pitchFamily="66" charset="0"/>
              </a:rPr>
              <a:t>enfants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mettent</a:t>
            </a:r>
            <a:r>
              <a:rPr lang="en-US" dirty="0" smtClean="0">
                <a:latin typeface="Comic Sans MS" panose="030F0702030302020204" pitchFamily="66" charset="0"/>
              </a:rPr>
              <a:t> la table.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Maman</a:t>
            </a:r>
            <a:r>
              <a:rPr lang="en-US" dirty="0" smtClean="0">
                <a:latin typeface="Comic Sans MS" panose="030F0702030302020204" pitchFamily="66" charset="0"/>
              </a:rPr>
              <a:t> fait le lit.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Le </a:t>
            </a:r>
            <a:r>
              <a:rPr lang="en-US" dirty="0" err="1" smtClean="0">
                <a:latin typeface="Comic Sans MS" panose="030F0702030302020204" pitchFamily="66" charset="0"/>
              </a:rPr>
              <a:t>jardin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salle</a:t>
            </a:r>
            <a:r>
              <a:rPr lang="en-US" dirty="0" smtClean="0">
                <a:latin typeface="Comic Sans MS" panose="030F0702030302020204" pitchFamily="66" charset="0"/>
              </a:rPr>
              <a:t> à manger.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chambre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00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Paul </a:t>
            </a:r>
            <a:r>
              <a:rPr lang="en-US" dirty="0" err="1" smtClean="0">
                <a:latin typeface="Comic Sans MS" panose="030F0702030302020204" pitchFamily="66" charset="0"/>
              </a:rPr>
              <a:t>gare</a:t>
            </a:r>
            <a:r>
              <a:rPr lang="en-US" dirty="0" smtClean="0">
                <a:latin typeface="Comic Sans MS" panose="030F0702030302020204" pitchFamily="66" charset="0"/>
              </a:rPr>
              <a:t> la </a:t>
            </a:r>
            <a:r>
              <a:rPr lang="en-US" dirty="0" err="1" smtClean="0">
                <a:latin typeface="Comic Sans MS" panose="030F0702030302020204" pitchFamily="66" charset="0"/>
              </a:rPr>
              <a:t>voiture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Mamie vide la lave-</a:t>
            </a:r>
            <a:r>
              <a:rPr lang="en-US" dirty="0" err="1" smtClean="0">
                <a:latin typeface="Comic Sans MS" panose="030F0702030302020204" pitchFamily="66" charset="0"/>
              </a:rPr>
              <a:t>vaisselle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Papie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nettoie</a:t>
            </a:r>
            <a:r>
              <a:rPr lang="en-US" dirty="0" smtClean="0">
                <a:latin typeface="Comic Sans MS" panose="030F0702030302020204" pitchFamily="66" charset="0"/>
              </a:rPr>
              <a:t> la table </a:t>
            </a:r>
            <a:r>
              <a:rPr lang="en-US" dirty="0" err="1" smtClean="0">
                <a:latin typeface="Comic Sans MS" panose="030F0702030302020204" pitchFamily="66" charset="0"/>
              </a:rPr>
              <a:t>basse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Le garage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La cuisine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Le salon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85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</TotalTime>
  <Words>55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Comic Sans MS</vt:lpstr>
      <vt:lpstr>Trebuchet MS</vt:lpstr>
      <vt:lpstr>Tw Cen MT</vt:lpstr>
      <vt:lpstr>Circuit</vt:lpstr>
      <vt:lpstr>Choose the logical room in the house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the logical room in the house</dc:title>
  <dc:creator>Patricia Cedrone</dc:creator>
  <cp:lastModifiedBy>Patricia Cedrone</cp:lastModifiedBy>
  <cp:revision>1</cp:revision>
  <dcterms:created xsi:type="dcterms:W3CDTF">2015-01-06T14:11:01Z</dcterms:created>
  <dcterms:modified xsi:type="dcterms:W3CDTF">2015-01-06T14:19:50Z</dcterms:modified>
</cp:coreProperties>
</file>